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76" r:id="rId2"/>
    <p:sldId id="278" r:id="rId3"/>
    <p:sldId id="277" r:id="rId4"/>
    <p:sldId id="279" r:id="rId5"/>
    <p:sldId id="274" r:id="rId6"/>
    <p:sldId id="262" r:id="rId7"/>
    <p:sldId id="256" r:id="rId8"/>
    <p:sldId id="257" r:id="rId9"/>
    <p:sldId id="263" r:id="rId10"/>
    <p:sldId id="266" r:id="rId11"/>
    <p:sldId id="267" r:id="rId12"/>
    <p:sldId id="264" r:id="rId13"/>
    <p:sldId id="265" r:id="rId14"/>
    <p:sldId id="259" r:id="rId15"/>
    <p:sldId id="258" r:id="rId16"/>
    <p:sldId id="260" r:id="rId17"/>
    <p:sldId id="261" r:id="rId18"/>
    <p:sldId id="269" r:id="rId19"/>
    <p:sldId id="272" r:id="rId20"/>
    <p:sldId id="270" r:id="rId21"/>
    <p:sldId id="268" r:id="rId22"/>
    <p:sldId id="273" r:id="rId23"/>
    <p:sldId id="271" r:id="rId24"/>
    <p:sldId id="275" r:id="rId25"/>
  </p:sldIdLst>
  <p:sldSz cx="9144000" cy="6858000" type="screen4x3"/>
  <p:notesSz cx="9601200" cy="7315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75" autoAdjust="0"/>
    <p:restoredTop sz="94660"/>
  </p:normalViewPr>
  <p:slideViewPr>
    <p:cSldViewPr>
      <p:cViewPr varScale="1">
        <p:scale>
          <a:sx n="83" d="100"/>
          <a:sy n="83" d="100"/>
        </p:scale>
        <p:origin x="-147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160520" cy="3657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r>
              <a:rPr lang="en-US" smtClean="0"/>
              <a:t>G-MA 153-A Principles of Geometry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438458" y="0"/>
            <a:ext cx="4160520" cy="3657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A7D38B71-032C-419D-8D97-6F1350DB6D0D}" type="datetimeFigureOut">
              <a:rPr lang="en-US" smtClean="0"/>
              <a:t>8/26/2015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948171"/>
            <a:ext cx="4160520" cy="3657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r>
              <a:rPr lang="en-US" smtClean="0"/>
              <a:t>Assignment #3 - Due Aug. 31, 2015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438458" y="6948171"/>
            <a:ext cx="4160520" cy="3657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ABF65FC9-17A4-4CCD-BE10-12951C115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526798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160838" cy="365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mtClean="0"/>
              <a:t>G-MA 153-A Principles of Geometry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438775" y="0"/>
            <a:ext cx="4160838" cy="365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37E8E3-3F36-400B-8BF5-BD46531AA32F}" type="datetimeFigureOut">
              <a:rPr lang="en-US" smtClean="0"/>
              <a:t>8/26/2015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49275"/>
            <a:ext cx="3657600" cy="2743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60438" y="3475038"/>
            <a:ext cx="7680325" cy="32908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948488"/>
            <a:ext cx="4160838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Assignment #3 - Due Aug. 31, 2015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438775" y="6948488"/>
            <a:ext cx="4160838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AF61D7-7C8F-4139-8FAC-A35FD8D499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932016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AF61D7-7C8F-4139-8FAC-A35FD8D49919}" type="slidenum">
              <a:rPr lang="en-US" smtClean="0"/>
              <a:t>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Assignment #3 - Due Aug. 31, 2015</a:t>
            </a:r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smtClean="0"/>
              <a:t>G-MA 153-A Principles of Geometry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8119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A4441-F9C9-4222-8A24-0F94248B2C21}" type="datetimeFigureOut">
              <a:rPr lang="en-US" smtClean="0"/>
              <a:t>8/26/2015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AAA16-E621-4118-9722-BC389E2523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6372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A4441-F9C9-4222-8A24-0F94248B2C21}" type="datetimeFigureOut">
              <a:rPr lang="en-US" smtClean="0"/>
              <a:t>8/26/2015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AAA16-E621-4118-9722-BC389E2523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9154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A4441-F9C9-4222-8A24-0F94248B2C21}" type="datetimeFigureOut">
              <a:rPr lang="en-US" smtClean="0"/>
              <a:t>8/26/2015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AAA16-E621-4118-9722-BC389E2523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217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A4441-F9C9-4222-8A24-0F94248B2C21}" type="datetimeFigureOut">
              <a:rPr lang="en-US" smtClean="0"/>
              <a:t>8/26/2015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AAA16-E621-4118-9722-BC389E2523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441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A4441-F9C9-4222-8A24-0F94248B2C21}" type="datetimeFigureOut">
              <a:rPr lang="en-US" smtClean="0"/>
              <a:t>8/26/2015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AAA16-E621-4118-9722-BC389E2523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383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A4441-F9C9-4222-8A24-0F94248B2C21}" type="datetimeFigureOut">
              <a:rPr lang="en-US" smtClean="0"/>
              <a:t>8/26/2015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AAA16-E621-4118-9722-BC389E2523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209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A4441-F9C9-4222-8A24-0F94248B2C21}" type="datetimeFigureOut">
              <a:rPr lang="en-US" smtClean="0"/>
              <a:t>8/26/2015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AAA16-E621-4118-9722-BC389E2523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2244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A4441-F9C9-4222-8A24-0F94248B2C21}" type="datetimeFigureOut">
              <a:rPr lang="en-US" smtClean="0"/>
              <a:t>8/26/2015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AAA16-E621-4118-9722-BC389E2523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241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A4441-F9C9-4222-8A24-0F94248B2C21}" type="datetimeFigureOut">
              <a:rPr lang="en-US" smtClean="0"/>
              <a:t>8/26/2015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AAA16-E621-4118-9722-BC389E2523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823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A4441-F9C9-4222-8A24-0F94248B2C21}" type="datetimeFigureOut">
              <a:rPr lang="en-US" smtClean="0"/>
              <a:t>8/26/2015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AAA16-E621-4118-9722-BC389E2523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190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A4441-F9C9-4222-8A24-0F94248B2C21}" type="datetimeFigureOut">
              <a:rPr lang="en-US" smtClean="0"/>
              <a:t>8/26/2015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AAA16-E621-4118-9722-BC389E2523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883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5A4441-F9C9-4222-8A24-0F94248B2C21}" type="datetimeFigureOut">
              <a:rPr lang="en-US" smtClean="0"/>
              <a:t>8/26/2015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8AAA16-E621-4118-9722-BC389E2523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736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hyperlink" Target="http://www.google.com/url?sa=i&amp;rct=j&amp;q=&amp;esrc=s&amp;source=images&amp;cd=&amp;cad=rja&amp;uact=8&amp;ved=0CAcQjRxqFQoTCO-A66-CxscCFYIGkgodwWMPTA&amp;url=http://phsmath.pbworks.com/&amp;ei=9E7dVe82go3IBMHHveAE&amp;psig=AFQjCNEMslBrMy8s6dD7bm5EGLBciRkddA&amp;ust=1440653416500486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google.com/url?sa=i&amp;rct=j&amp;q=&amp;esrc=s&amp;source=images&amp;cd=&amp;cad=rja&amp;uact=8&amp;ved=0CAcQjRxqFQoTCKH56qiDxscCFUJWkgod-tgGAg&amp;url=http://www.norris160.org/classes/geometry-diff-geometry-9&amp;ei=8U_dVeG8LsKsyQT6sZsQ&amp;psig=AFQjCNEMslBrMy8s6dD7bm5EGLBciRkddA&amp;ust=1440653416500486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.wmv"/><Relationship Id="rId1" Type="http://schemas.openxmlformats.org/officeDocument/2006/relationships/video" Target="NULL" TargetMode="Externa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.wmv"/><Relationship Id="rId1" Type="http://schemas.openxmlformats.org/officeDocument/2006/relationships/video" Target="NULL" TargetMode="Externa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.wmv"/><Relationship Id="rId1" Type="http://schemas.openxmlformats.org/officeDocument/2006/relationships/video" Target="NULL" TargetMode="Externa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.wmv"/><Relationship Id="rId1" Type="http://schemas.openxmlformats.org/officeDocument/2006/relationships/video" Target="NULL" TargetMode="Externa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.wmv"/><Relationship Id="rId1" Type="http://schemas.openxmlformats.org/officeDocument/2006/relationships/video" Target="NULL" TargetMode="Externa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.wmv"/><Relationship Id="rId1" Type="http://schemas.openxmlformats.org/officeDocument/2006/relationships/video" Target="NULL" TargetMode="Externa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.wmv"/><Relationship Id="rId1" Type="http://schemas.openxmlformats.org/officeDocument/2006/relationships/video" Target="NULL" TargetMode="Externa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.wmv"/><Relationship Id="rId1" Type="http://schemas.openxmlformats.org/officeDocument/2006/relationships/video" Target="NULL" TargetMode="Externa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.wmv"/><Relationship Id="rId1" Type="http://schemas.openxmlformats.org/officeDocument/2006/relationships/video" Target="NULL" TargetMode="Externa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.wmv"/><Relationship Id="rId1" Type="http://schemas.openxmlformats.org/officeDocument/2006/relationships/video" Target="NULL" TargetMode="Externa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.wmv"/><Relationship Id="rId1" Type="http://schemas.openxmlformats.org/officeDocument/2006/relationships/video" Target="NULL" TargetMode="Externa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.wmv"/><Relationship Id="rId1" Type="http://schemas.openxmlformats.org/officeDocument/2006/relationships/video" Target="NULL" TargetMode="Externa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.wmv"/><Relationship Id="rId1" Type="http://schemas.openxmlformats.org/officeDocument/2006/relationships/video" Target="NULL" TargetMode="External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.wmv"/><Relationship Id="rId1" Type="http://schemas.openxmlformats.org/officeDocument/2006/relationships/video" Target="NULL" TargetMode="Externa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.wmv"/><Relationship Id="rId1" Type="http://schemas.openxmlformats.org/officeDocument/2006/relationships/video" Target="NULL" TargetMode="External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.wmv"/><Relationship Id="rId1" Type="http://schemas.openxmlformats.org/officeDocument/2006/relationships/video" Target="NULL" TargetMode="External"/><Relationship Id="rId5" Type="http://schemas.openxmlformats.org/officeDocument/2006/relationships/image" Target="../media/image20.png"/><Relationship Id="rId4" Type="http://schemas.openxmlformats.org/officeDocument/2006/relationships/notesSlide" Target="../notesSlides/notesSlide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.wmv"/><Relationship Id="rId1" Type="http://schemas.openxmlformats.org/officeDocument/2006/relationships/video" Target="NULL" TargetMode="External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.wmv"/><Relationship Id="rId1" Type="http://schemas.openxmlformats.org/officeDocument/2006/relationships/video" Target="NULL" TargetMode="External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Lines and </a:t>
            </a:r>
            <a:r>
              <a:rPr lang="en-US" sz="3600" dirty="0" smtClean="0"/>
              <a:t>Triangles:</a:t>
            </a:r>
          </a:p>
          <a:p>
            <a:pPr marL="0" indent="0">
              <a:buNone/>
            </a:pPr>
            <a:r>
              <a:rPr lang="en-US" sz="3600" dirty="0" smtClean="0"/>
              <a:t>Draw </a:t>
            </a:r>
            <a:r>
              <a:rPr lang="en-US" sz="3600" dirty="0"/>
              <a:t>six line segments of equal length to form </a:t>
            </a:r>
            <a:r>
              <a:rPr lang="en-US" sz="3600" dirty="0" smtClean="0"/>
              <a:t>8 </a:t>
            </a:r>
            <a:r>
              <a:rPr lang="en-US" sz="3600" dirty="0"/>
              <a:t>equilateral triangles.</a:t>
            </a:r>
          </a:p>
          <a:p>
            <a:pPr marL="0" indent="0">
              <a:buNone/>
            </a:pPr>
            <a:endParaRPr lang="en-US" sz="3600" dirty="0"/>
          </a:p>
        </p:txBody>
      </p:sp>
      <p:pic>
        <p:nvPicPr>
          <p:cNvPr id="1026" name="Picture 2" descr="j0434411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3048000"/>
            <a:ext cx="325755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5136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Lines and </a:t>
            </a:r>
            <a:r>
              <a:rPr lang="en-US" sz="3600" dirty="0" smtClean="0"/>
              <a:t>Triangles:</a:t>
            </a:r>
          </a:p>
          <a:p>
            <a:pPr marL="0" indent="0">
              <a:buNone/>
            </a:pPr>
            <a:r>
              <a:rPr lang="en-US" sz="3600" dirty="0" smtClean="0"/>
              <a:t>Draw </a:t>
            </a:r>
            <a:r>
              <a:rPr lang="en-US" sz="3600" dirty="0"/>
              <a:t>six line segments of equal length to form </a:t>
            </a:r>
            <a:r>
              <a:rPr lang="en-US" sz="3600" dirty="0" smtClean="0"/>
              <a:t>8 </a:t>
            </a:r>
            <a:r>
              <a:rPr lang="en-US" sz="3600" dirty="0"/>
              <a:t>equilateral triangles.</a:t>
            </a:r>
          </a:p>
          <a:p>
            <a:pPr marL="0" indent="0">
              <a:buNone/>
            </a:pPr>
            <a:endParaRPr lang="en-US" sz="36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480" y="2838450"/>
            <a:ext cx="3352800" cy="3848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4286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2" name="Picture 4" descr="http://phsmath.pbworks.com/f/1226576859/geometry-wordle.gif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72" y="750570"/>
            <a:ext cx="8824294" cy="5343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436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http://www.norris160.org/sites/default/files/page_images/3/14643geometry_0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948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G-MA </a:t>
            </a:r>
            <a:r>
              <a:rPr lang="en-US" dirty="0" smtClean="0"/>
              <a:t>153 </a:t>
            </a:r>
            <a:r>
              <a:rPr lang="en-US" dirty="0"/>
              <a:t>Principles of Geometry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73162"/>
            <a:ext cx="8229600" cy="45259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800" b="1" dirty="0" smtClean="0"/>
              <a:t>McPherson College Department </a:t>
            </a:r>
            <a:r>
              <a:rPr lang="en-US" sz="2800" b="1" dirty="0"/>
              <a:t>of </a:t>
            </a:r>
            <a:r>
              <a:rPr lang="en-US" sz="2800" b="1" dirty="0" smtClean="0"/>
              <a:t>Mathematics</a:t>
            </a:r>
          </a:p>
          <a:p>
            <a:pPr marL="0" indent="0" algn="ctr">
              <a:buNone/>
            </a:pPr>
            <a:endParaRPr lang="en-US" b="1" dirty="0" smtClean="0"/>
          </a:p>
          <a:p>
            <a:pPr marL="0" indent="0" algn="ctr">
              <a:buNone/>
            </a:pPr>
            <a:r>
              <a:rPr lang="en-US" b="1" dirty="0" smtClean="0"/>
              <a:t>Assignment #3:</a:t>
            </a:r>
            <a:r>
              <a:rPr lang="en-US" b="1" dirty="0"/>
              <a:t>	</a:t>
            </a:r>
            <a:r>
              <a:rPr lang="en-US" dirty="0"/>
              <a:t>Due </a:t>
            </a:r>
            <a:r>
              <a:rPr lang="en-US" dirty="0" smtClean="0"/>
              <a:t>Monday, </a:t>
            </a:r>
            <a:r>
              <a:rPr lang="en-US" dirty="0"/>
              <a:t>Aug. </a:t>
            </a:r>
            <a:r>
              <a:rPr lang="en-US" dirty="0" smtClean="0"/>
              <a:t>31, 2015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Complete each drawing using only</a:t>
            </a:r>
            <a:br>
              <a:rPr lang="en-US" dirty="0" smtClean="0"/>
            </a:br>
            <a:r>
              <a:rPr lang="en-US" dirty="0" smtClean="0"/>
              <a:t>a pencil, compass, and straightedge.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PowerPoint with Videos available online:</a:t>
            </a:r>
            <a:br>
              <a:rPr lang="en-US" dirty="0" smtClean="0"/>
            </a:br>
            <a:r>
              <a:rPr lang="en-US" dirty="0" smtClean="0"/>
              <a:t>DrawingLinesAndAngles.pptx</a:t>
            </a:r>
            <a:br>
              <a:rPr lang="en-US" dirty="0" smtClean="0"/>
            </a:br>
            <a:r>
              <a:rPr lang="en-US" dirty="0" smtClean="0"/>
              <a:t>at www.webcoursework.com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412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GeometryCompassWorkAll.wm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51140.3667" end="425014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066800" y="0"/>
            <a:ext cx="11353800" cy="8001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969295" y="293077"/>
            <a:ext cx="28544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Congruent Lines</a:t>
            </a:r>
            <a:endParaRPr lang="en-US" sz="3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17902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1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GeometryCompassWorkAll.wm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562657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066800" y="-11723"/>
            <a:ext cx="11353800" cy="8001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257387" y="293077"/>
            <a:ext cx="25663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Copy an Angle</a:t>
            </a:r>
            <a:endParaRPr lang="en-US" sz="3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29891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66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GeometryCompassWorkAll.wm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26862" end="53992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066800" y="0"/>
            <a:ext cx="11353800" cy="8001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96702" y="293077"/>
            <a:ext cx="27270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Bisect an Angle</a:t>
            </a:r>
            <a:endParaRPr lang="en-US" sz="3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73965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53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GeometryCompassWorkAll.wm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65396" end="4033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066800" y="0"/>
            <a:ext cx="11353800" cy="8001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22085" y="293077"/>
            <a:ext cx="39016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Perpendicular Bisector</a:t>
            </a:r>
            <a:endParaRPr lang="en-US" sz="3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67140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2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GeometryCompassWorkAll.wm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234630" end="334726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066800" y="0"/>
            <a:ext cx="11353800" cy="8001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02045" y="293077"/>
            <a:ext cx="52216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Perpendicular Through a Point</a:t>
            </a:r>
            <a:endParaRPr lang="en-US" sz="3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63508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6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GeometryCompassWorkAll.wm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254991" end="310372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066800" y="0"/>
            <a:ext cx="11353800" cy="8001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36174" y="293077"/>
            <a:ext cx="41875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Perpendicular At a Point</a:t>
            </a:r>
            <a:endParaRPr lang="en-US" sz="3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4999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95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GeometryCompassWorkAll.wm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87308" end="376537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066800" y="0"/>
            <a:ext cx="11353800" cy="8001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63213" y="293077"/>
            <a:ext cx="23605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Parallel Lines</a:t>
            </a:r>
            <a:endParaRPr lang="en-US" sz="3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43857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47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GeometryCompassWorkAll.wm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213000" end="354856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066800" y="0"/>
            <a:ext cx="11353800" cy="8001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816159" y="293077"/>
            <a:ext cx="40075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Parallel Lines Alternate</a:t>
            </a:r>
            <a:endParaRPr lang="en-US" sz="3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61017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46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GeometryCompassWorkAll.wm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73000" end="499099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066800" y="0"/>
            <a:ext cx="11353800" cy="8001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037665" y="293077"/>
            <a:ext cx="17860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60</a:t>
            </a:r>
            <a:r>
              <a:rPr lang="en-US" sz="3200" i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  <a:r>
              <a:rPr lang="en-US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Angle</a:t>
            </a:r>
            <a:endParaRPr lang="en-US" sz="3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09742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2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GeometryCompassWorkAll.wm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49566" end="516358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066800" y="0"/>
            <a:ext cx="11353800" cy="8001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968736" y="293077"/>
            <a:ext cx="18549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</a:t>
            </a:r>
            <a:r>
              <a:rPr lang="en-US" sz="3200" i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  <a:r>
              <a:rPr lang="en-US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Angle</a:t>
            </a:r>
            <a:endParaRPr lang="en-US" sz="3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95598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39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GeometryCompassWorkAll.wm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90453" end="484051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066800" y="0"/>
            <a:ext cx="11353800" cy="8001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037665" y="293077"/>
            <a:ext cx="17860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90</a:t>
            </a:r>
            <a:r>
              <a:rPr lang="en-US" sz="3200" i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  <a:r>
              <a:rPr lang="en-US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Angle</a:t>
            </a:r>
            <a:endParaRPr lang="en-US" sz="3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34840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1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GeometryCompassWorkAll.wm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05402" end="449302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066800" y="0"/>
            <a:ext cx="11353800" cy="8001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037665" y="293077"/>
            <a:ext cx="17860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45</a:t>
            </a:r>
            <a:r>
              <a:rPr lang="en-US" sz="3200" i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  <a:r>
              <a:rPr lang="en-US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Angle</a:t>
            </a:r>
            <a:endParaRPr lang="en-US" sz="3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33795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61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GeometryCompassWorkAll.wm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350163" end="199195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2057400" y="0"/>
            <a:ext cx="13411200" cy="8001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13521" y="293077"/>
            <a:ext cx="38102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Find Center of a Circle</a:t>
            </a:r>
            <a:endParaRPr lang="en-US" sz="3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45186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96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GeometryCompassWorkAll.wm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477081" end="70264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2057400" y="0"/>
            <a:ext cx="13411200" cy="8001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47983" y="293077"/>
            <a:ext cx="57757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Inscribe a Hexagon within a Circle</a:t>
            </a:r>
            <a:endParaRPr lang="en-US" sz="3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3277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97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GeometryCompassWorkAll.wm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390456" end="151901.3776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2057400" y="0"/>
            <a:ext cx="13411200" cy="8001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31320" y="293077"/>
            <a:ext cx="52924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Draw a Circle Through 3 Points</a:t>
            </a:r>
            <a:endParaRPr lang="en-US" sz="3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48794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96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GeometryCompassWorkAll.wm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279048" end="239224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66800" y="0"/>
            <a:ext cx="11353800" cy="8001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83211" y="293077"/>
            <a:ext cx="49405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Divide a line into n segments</a:t>
            </a:r>
            <a:endParaRPr lang="en-US" sz="3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98431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04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GeometryCompassWorkAll.wm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519222" end="1406.504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2057400" y="0"/>
            <a:ext cx="13411200" cy="8001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21410" y="293077"/>
            <a:ext cx="59023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Inscribe a Pentagon within a Circle</a:t>
            </a:r>
            <a:endParaRPr lang="en-US" sz="3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3188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69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GeometryCompassWorkAll.wm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439131" end="112603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2057400" y="0"/>
            <a:ext cx="13411200" cy="8001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229845" y="293077"/>
            <a:ext cx="45938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Tangents to a Circle Thru P</a:t>
            </a:r>
            <a:endParaRPr lang="en-US" sz="3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48629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58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Notes: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7619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562</TotalTime>
  <Words>136</Words>
  <Application>Microsoft Office PowerPoint</Application>
  <PresentationFormat>On-screen Show (4:3)</PresentationFormat>
  <Paragraphs>36</Paragraphs>
  <Slides>24</Slides>
  <Notes>1</Notes>
  <HiddenSlides>0</HiddenSlides>
  <MMClips>18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Intro Problem</vt:lpstr>
      <vt:lpstr>Intro Problem</vt:lpstr>
      <vt:lpstr>PowerPoint Presentation</vt:lpstr>
      <vt:lpstr>PowerPoint Presentation</vt:lpstr>
      <vt:lpstr>G-MA 153 Principles of Geometry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Notes: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</dc:creator>
  <cp:lastModifiedBy>Mark</cp:lastModifiedBy>
  <cp:revision>14</cp:revision>
  <cp:lastPrinted>2015-08-26T04:25:37Z</cp:lastPrinted>
  <dcterms:created xsi:type="dcterms:W3CDTF">2012-11-28T17:44:39Z</dcterms:created>
  <dcterms:modified xsi:type="dcterms:W3CDTF">2015-08-26T21:36:57Z</dcterms:modified>
</cp:coreProperties>
</file>